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5"/>
  </p:normalViewPr>
  <p:slideViewPr>
    <p:cSldViewPr>
      <p:cViewPr varScale="1">
        <p:scale>
          <a:sx n="84" d="100"/>
          <a:sy n="84" d="100"/>
        </p:scale>
        <p:origin x="2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2"/>
          <p:cNvSpPr txBox="1">
            <a:spLocks/>
          </p:cNvSpPr>
          <p:nvPr/>
        </p:nvSpPr>
        <p:spPr>
          <a:xfrm>
            <a:off x="432172" y="497620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Title</a:t>
            </a:r>
            <a:r>
              <a:rPr lang="ja-JP" altLang="en-US" sz="28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32172" y="1412776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Name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432172" y="2323381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Affiliation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791744" y="3789040"/>
            <a:ext cx="8136904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Disclosure</a:t>
            </a:r>
          </a:p>
          <a:p>
            <a:pPr algn="l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presenting author has following financial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to disclose concerning the presentation.</a:t>
            </a:r>
          </a:p>
          <a:p>
            <a:pPr algn="l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Company A, Company B. 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1DE77ED-02DF-6DE5-60C4-66206EB046D1}"/>
              </a:ext>
            </a:extLst>
          </p:cNvPr>
          <p:cNvSpPr/>
          <p:nvPr/>
        </p:nvSpPr>
        <p:spPr>
          <a:xfrm>
            <a:off x="0" y="6093296"/>
            <a:ext cx="12192000" cy="36933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31st Annual Meeting of Japan Society for the study of Surgical Technique for Spine and Spinal Nerves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5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432172" y="497620"/>
            <a:ext cx="8760172" cy="627062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Title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3791744" y="4365105"/>
            <a:ext cx="7776864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Disclosure</a:t>
            </a:r>
          </a:p>
          <a:p>
            <a:pPr algn="l"/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presenting author has no financial COI to disclose concerning the presentation.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32172" y="1412776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Name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432172" y="2323381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Affiliation</a:t>
            </a: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3C60693-AD4C-E987-A416-6827CD5435E4}"/>
              </a:ext>
            </a:extLst>
          </p:cNvPr>
          <p:cNvSpPr/>
          <p:nvPr/>
        </p:nvSpPr>
        <p:spPr>
          <a:xfrm>
            <a:off x="0" y="6093296"/>
            <a:ext cx="12192000" cy="36933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The 31st Annual Meeting of Japan Society for the study of Surgical Technique for Spine and Spinal Nerves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7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2423592" y="4221088"/>
            <a:ext cx="72789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今回の発表に関連し、関連すべき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関係にある企業は以下である。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、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775520" y="2297882"/>
            <a:ext cx="8640960" cy="17071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タイトル：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所属：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発表者：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91B0D9F-5A37-6049-6785-BD41F48115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001"/>
          <a:stretch/>
        </p:blipFill>
        <p:spPr>
          <a:xfrm>
            <a:off x="2703909" y="-27384"/>
            <a:ext cx="684847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3935760" y="4310130"/>
            <a:ext cx="727896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今回の発表に関連し、筆頭著者に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はありません。</a:t>
            </a:r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2B5A23F-8E46-D7F5-58E9-D8E1F9305540}"/>
              </a:ext>
            </a:extLst>
          </p:cNvPr>
          <p:cNvSpPr txBox="1">
            <a:spLocks/>
          </p:cNvSpPr>
          <p:nvPr/>
        </p:nvSpPr>
        <p:spPr>
          <a:xfrm>
            <a:off x="1775520" y="2297882"/>
            <a:ext cx="8640960" cy="17071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タイトル：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所属：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発表者：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A75E231-3986-15DB-0AB8-F4DB1EADAD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001"/>
          <a:stretch/>
        </p:blipFill>
        <p:spPr>
          <a:xfrm>
            <a:off x="2703909" y="-27384"/>
            <a:ext cx="684847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7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161</Words>
  <Application>Microsoft Office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第35回日本口腔腫瘍学会総会・学術大会 利益相反開示 筆頭演者氏名：〇〇〇〇</dc:title>
  <dc:creator>Satomi Tahara</dc:creator>
  <cp:lastModifiedBy>孝平 大芝</cp:lastModifiedBy>
  <cp:revision>10</cp:revision>
  <dcterms:created xsi:type="dcterms:W3CDTF">2015-12-25T04:25:47Z</dcterms:created>
  <dcterms:modified xsi:type="dcterms:W3CDTF">2024-02-09T02:37:59Z</dcterms:modified>
</cp:coreProperties>
</file>